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a26eaee7c09b44b5"/>
  </p:sldMasterIdLst>
  <p:sldIdLst>
    <p:sldId id="257" r:id="R2577cea5a6f84d9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a26eaee7c09b44b5" /><Relationship Type="http://schemas.openxmlformats.org/officeDocument/2006/relationships/theme" Target="/ppt/slideMasters/theme/theme2.xml" Id="R12f20375025641c0" /><Relationship Type="http://schemas.openxmlformats.org/officeDocument/2006/relationships/slide" Target="/ppt/slides/slide2.xml" Id="R2577cea5a6f84d97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5363e9742f347ea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40d928a41b94b0d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ce7b6bc3511b4929" /><Relationship Type="http://schemas.openxmlformats.org/officeDocument/2006/relationships/slideMaster" Target="/ppt/slideMasters/slideMaster2.xml" Id="R1c1d9ad44e814a05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a1155d1d73a46b4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ce7b6bc3511b49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b412f266940d4803" /><Relationship Type="http://schemas.openxmlformats.org/officeDocument/2006/relationships/slideLayout" Target="/ppt/slideLayouts/slideLayout2.xml" Id="R7e2dd1f1e82e41df" /><Relationship Type="http://schemas.openxmlformats.org/officeDocument/2006/relationships/slideLayout" Target="/ppt/slideLayouts/slideLayout3.xml" Id="R218b3e3741044ad9" /><Relationship Type="http://schemas.openxmlformats.org/officeDocument/2006/relationships/slideLayout" Target="/ppt/slideLayouts/slideLayout4.xml" Id="Rd7d6a237a2ba4c18" /><Relationship Type="http://schemas.openxmlformats.org/officeDocument/2006/relationships/slideLayout" Target="/ppt/slideLayouts/slideLayout5.xml" Id="R28dea392a89f408c" /><Relationship Type="http://schemas.openxmlformats.org/officeDocument/2006/relationships/image" Target="/ppt/media/image2.bin" Id="R371592062c49402b" /><Relationship Type="http://schemas.openxmlformats.org/officeDocument/2006/relationships/image" Target="/ppt/media/image.bin" Id="Rb5443c59a1d5488a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371592062c49402b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b5443c59a1d5488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d7d6a237a2ba4c18"/>
    <p:sldLayoutId id="2147483652" r:id="R218b3e3741044ad9"/>
    <p:sldLayoutId id="2147483651" r:id="R7e2dd1f1e82e41df"/>
    <p:sldLayoutId id="2147483654" r:id="R28dea392a89f408c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7d80dd030bf9484a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Broströmsgården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Welandergatan 37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2017-02-01T10:50:04.261Z</dcterms:created>
  <dcterms:modified xsi:type="dcterms:W3CDTF">2017-02-01T10:50:04.261Z</dcterms:modified>
</cp:coreProperties>
</file>